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291" r:id="rId15"/>
    <p:sldId id="338" r:id="rId16"/>
    <p:sldId id="343" r:id="rId17"/>
    <p:sldId id="344" r:id="rId18"/>
    <p:sldId id="288" r:id="rId19"/>
    <p:sldId id="345" r:id="rId20"/>
    <p:sldId id="346" r:id="rId21"/>
    <p:sldId id="347" r:id="rId22"/>
    <p:sldId id="309" r:id="rId2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04/05/2018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04/05/2018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04/05/2018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FEBRERO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4248B6-0D82-4E4D-8A31-6375F68C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44" y="1652511"/>
            <a:ext cx="7697974" cy="45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C0E2F7-C6CB-4950-8F8B-5D4B049E2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90" y="1637892"/>
            <a:ext cx="7152420" cy="4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DA0B5C-ABFD-4DB1-90D8-5DA99BEA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7" y="1633491"/>
            <a:ext cx="8504808" cy="44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143C3E-4CCB-42EE-BB00-942F9C63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0" y="1785780"/>
            <a:ext cx="8380520" cy="44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D4BE7F-7E3E-4A16-A078-E36E0B4F2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1" y="1637311"/>
            <a:ext cx="8501577" cy="43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82A50B-633D-44BF-B1C2-651384242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0" y="1660123"/>
            <a:ext cx="8722832" cy="45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13C446-2F49-45BD-B9C4-CD91934A6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1643411"/>
            <a:ext cx="8646850" cy="44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EE6F7-5FF3-45F7-8551-6329D03D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" y="1597981"/>
            <a:ext cx="8820148" cy="45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F71804-41FE-4C7D-AF22-CC83722C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20" y="1725759"/>
            <a:ext cx="6418542" cy="38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5CE018-2390-4436-A376-DEA5B138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7" y="1556250"/>
            <a:ext cx="7728760" cy="4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55B0A7-BA76-4F00-ABC6-10F3E380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5" y="1638806"/>
            <a:ext cx="7685410" cy="43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451982-F748-445C-BE36-DF82F76D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22" y="1674610"/>
            <a:ext cx="6725867" cy="40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04/05/2018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33018D-0E2E-40DE-AF8C-F69F1DB2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1" y="1613324"/>
            <a:ext cx="8059538" cy="45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69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7884</TotalTime>
  <Words>336</Words>
  <Application>Microsoft Office PowerPoint</Application>
  <PresentationFormat>Presentación en pantalla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febrero 2018</dc:title>
  <dc:creator>CAMILO</dc:creator>
  <cp:lastModifiedBy>Julian Camilo Villar Chacon</cp:lastModifiedBy>
  <cp:revision>237</cp:revision>
  <cp:lastPrinted>2016-11-09T21:48:51Z</cp:lastPrinted>
  <dcterms:created xsi:type="dcterms:W3CDTF">2015-08-10T15:28:24Z</dcterms:created>
  <dcterms:modified xsi:type="dcterms:W3CDTF">2018-05-04T15:29:22Z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